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0555CA-D6FF-4C75-8CD8-F18BA42EDA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a voz de Deus falando a ti: </a:t>
            </a:r>
          </a:p>
          <a:p>
            <a:r>
              <a:rPr lang="pt-BR" dirty="0"/>
              <a:t>“Nada é impossível para Mim!” </a:t>
            </a:r>
          </a:p>
          <a:p>
            <a:r>
              <a:rPr lang="pt-BR" dirty="0"/>
              <a:t>Confia, pois, somente em </a:t>
            </a:r>
          </a:p>
        </p:txBody>
      </p:sp>
    </p:spTree>
    <p:extLst>
      <p:ext uri="{BB962C8B-B14F-4D97-AF65-F5344CB8AC3E}">
        <p14:creationId xmlns:p14="http://schemas.microsoft.com/office/powerpoint/2010/main" val="3089144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BB1C79-0059-41DB-B613-0D616DF747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Deus, e na palavra crê, </a:t>
            </a:r>
          </a:p>
          <a:p>
            <a:r>
              <a:rPr lang="pt-BR" dirty="0"/>
              <a:t>Pois tudo, sim, ó, tudo </a:t>
            </a:r>
          </a:p>
          <a:p>
            <a:r>
              <a:rPr lang="pt-BR" dirty="0"/>
              <a:t>enfim, sim, tudo bem </a:t>
            </a:r>
          </a:p>
          <a:p>
            <a:r>
              <a:rPr lang="pt-BR" dirty="0"/>
              <a:t>possível é com Deus.</a:t>
            </a:r>
          </a:p>
        </p:txBody>
      </p:sp>
    </p:spTree>
    <p:extLst>
      <p:ext uri="{BB962C8B-B14F-4D97-AF65-F5344CB8AC3E}">
        <p14:creationId xmlns:p14="http://schemas.microsoft.com/office/powerpoint/2010/main" val="4002132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DAD679-42FC-4D50-9227-02DE9A7978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li na Escritura a </a:t>
            </a:r>
          </a:p>
          <a:p>
            <a:r>
              <a:rPr lang="pt-BR" dirty="0"/>
              <a:t>promessa de Deus, </a:t>
            </a:r>
          </a:p>
          <a:p>
            <a:r>
              <a:rPr lang="pt-BR" dirty="0"/>
              <a:t>De Seu grande amor e poder; </a:t>
            </a:r>
          </a:p>
        </p:txBody>
      </p:sp>
    </p:spTree>
    <p:extLst>
      <p:ext uri="{BB962C8B-B14F-4D97-AF65-F5344CB8AC3E}">
        <p14:creationId xmlns:p14="http://schemas.microsoft.com/office/powerpoint/2010/main" val="3731280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DAD679-42FC-4D50-9227-02DE9A7978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que é impossível </a:t>
            </a:r>
          </a:p>
          <a:p>
            <a:r>
              <a:rPr lang="pt-BR" dirty="0"/>
              <a:t>meu Deus, sim, fará </a:t>
            </a:r>
          </a:p>
          <a:p>
            <a:r>
              <a:rPr lang="pt-BR" dirty="0"/>
              <a:t>Na vida de quem </a:t>
            </a:r>
            <a:r>
              <a:rPr lang="pt-BR" dirty="0" err="1"/>
              <a:t>nEle</a:t>
            </a:r>
            <a:r>
              <a:rPr lang="pt-BR" dirty="0"/>
              <a:t> crer. </a:t>
            </a:r>
          </a:p>
        </p:txBody>
      </p:sp>
    </p:spTree>
    <p:extLst>
      <p:ext uri="{BB962C8B-B14F-4D97-AF65-F5344CB8AC3E}">
        <p14:creationId xmlns:p14="http://schemas.microsoft.com/office/powerpoint/2010/main" val="2583255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9E8B91-4B34-42D5-8AA1-1233FEDEBC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Nada impossível é, </a:t>
            </a:r>
          </a:p>
          <a:p>
            <a:r>
              <a:rPr lang="pt-BR" dirty="0"/>
              <a:t>se em Deus a fé tu tens; </a:t>
            </a:r>
          </a:p>
          <a:p>
            <a:r>
              <a:rPr lang="pt-BR" dirty="0"/>
              <a:t>Nada impossível é, </a:t>
            </a:r>
          </a:p>
          <a:p>
            <a:r>
              <a:rPr lang="pt-BR" dirty="0"/>
              <a:t>se na Bíblia crês, também. </a:t>
            </a:r>
          </a:p>
        </p:txBody>
      </p:sp>
    </p:spTree>
    <p:extLst>
      <p:ext uri="{BB962C8B-B14F-4D97-AF65-F5344CB8AC3E}">
        <p14:creationId xmlns:p14="http://schemas.microsoft.com/office/powerpoint/2010/main" val="19119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D0555CA-D6FF-4C75-8CD8-F18BA42EDA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a voz de Deus falando a ti: </a:t>
            </a:r>
          </a:p>
          <a:p>
            <a:r>
              <a:rPr lang="pt-BR" dirty="0"/>
              <a:t>“Nada é impossível para Mim!” </a:t>
            </a:r>
          </a:p>
          <a:p>
            <a:r>
              <a:rPr lang="pt-BR" dirty="0"/>
              <a:t>Confia, pois, somente em </a:t>
            </a:r>
          </a:p>
        </p:txBody>
      </p:sp>
    </p:spTree>
    <p:extLst>
      <p:ext uri="{BB962C8B-B14F-4D97-AF65-F5344CB8AC3E}">
        <p14:creationId xmlns:p14="http://schemas.microsoft.com/office/powerpoint/2010/main" val="24430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BB1C79-0059-41DB-B613-0D616DF747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Deus, e na palavra crê, </a:t>
            </a:r>
          </a:p>
          <a:p>
            <a:r>
              <a:rPr lang="pt-BR" dirty="0"/>
              <a:t>Pois tudo, sim, ó, tudo </a:t>
            </a:r>
          </a:p>
          <a:p>
            <a:r>
              <a:rPr lang="pt-BR" dirty="0"/>
              <a:t>enfim, sim, tudo bem </a:t>
            </a:r>
          </a:p>
          <a:p>
            <a:r>
              <a:rPr lang="pt-BR" dirty="0"/>
              <a:t>possível é com Deus.</a:t>
            </a:r>
          </a:p>
        </p:txBody>
      </p:sp>
    </p:spTree>
    <p:extLst>
      <p:ext uri="{BB962C8B-B14F-4D97-AF65-F5344CB8AC3E}">
        <p14:creationId xmlns:p14="http://schemas.microsoft.com/office/powerpoint/2010/main" val="3772103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DAD679-42FC-4D50-9227-02DE9A7978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tudo é possível, </a:t>
            </a:r>
          </a:p>
          <a:p>
            <a:r>
              <a:rPr lang="pt-BR" dirty="0"/>
              <a:t>a Bíblia o diz! </a:t>
            </a:r>
          </a:p>
          <a:p>
            <a:r>
              <a:rPr lang="pt-BR" dirty="0"/>
              <a:t>Tu deves, então, confiar. </a:t>
            </a:r>
          </a:p>
        </p:txBody>
      </p:sp>
    </p:spTree>
    <p:extLst>
      <p:ext uri="{BB962C8B-B14F-4D97-AF65-F5344CB8AC3E}">
        <p14:creationId xmlns:p14="http://schemas.microsoft.com/office/powerpoint/2010/main" val="1139706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DAD679-42FC-4D50-9227-02DE9A7978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crê na Palavra </a:t>
            </a:r>
          </a:p>
          <a:p>
            <a:r>
              <a:rPr lang="pt-BR" dirty="0"/>
              <a:t>do nosso bom Deus; </a:t>
            </a:r>
          </a:p>
          <a:p>
            <a:r>
              <a:rPr lang="pt-BR" dirty="0"/>
              <a:t>As promessas não hão de falhar.</a:t>
            </a:r>
          </a:p>
        </p:txBody>
      </p:sp>
    </p:spTree>
    <p:extLst>
      <p:ext uri="{BB962C8B-B14F-4D97-AF65-F5344CB8AC3E}">
        <p14:creationId xmlns:p14="http://schemas.microsoft.com/office/powerpoint/2010/main" val="561136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NADA É IMPOSSÍVEL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9E8B91-4B34-42D5-8AA1-1233FEDEBC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Nada impossível é, </a:t>
            </a:r>
          </a:p>
          <a:p>
            <a:r>
              <a:rPr lang="pt-BR" dirty="0"/>
              <a:t>se em Deus a fé tu tens; </a:t>
            </a:r>
          </a:p>
          <a:p>
            <a:r>
              <a:rPr lang="pt-BR" dirty="0"/>
              <a:t>Nada impossível é, </a:t>
            </a:r>
          </a:p>
          <a:p>
            <a:r>
              <a:rPr lang="pt-BR" dirty="0"/>
              <a:t>se na Bíblia crês, também. </a:t>
            </a:r>
          </a:p>
        </p:txBody>
      </p:sp>
    </p:spTree>
    <p:extLst>
      <p:ext uri="{BB962C8B-B14F-4D97-AF65-F5344CB8AC3E}">
        <p14:creationId xmlns:p14="http://schemas.microsoft.com/office/powerpoint/2010/main" val="1426178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157</Words>
  <Application>Microsoft Office PowerPoint</Application>
  <PresentationFormat>Apresentação na tela (16:9)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  <vt:lpstr>NADA É IMPOSSÍVEL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2019-06-12T22:41:27Z</dcterms:modified>
</cp:coreProperties>
</file>

<file path=docProps/thumbnail.jpeg>
</file>